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5/7/2023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5.png"/><Relationship Id="rId3" Type="http://schemas.openxmlformats.org/officeDocument/2006/relationships/image" Target="../media/image86.png"/><Relationship Id="rId4" Type="http://schemas.openxmlformats.org/officeDocument/2006/relationships/image" Target="../media/image87.png"/><Relationship Id="rId5" Type="http://schemas.openxmlformats.org/officeDocument/2006/relationships/image" Target="../media/image88.png"/><Relationship Id="rId6" Type="http://schemas.openxmlformats.org/officeDocument/2006/relationships/image" Target="../media/image89.png"/><Relationship Id="rId7" Type="http://schemas.openxmlformats.org/officeDocument/2006/relationships/image" Target="../media/image90.png"/><Relationship Id="rId8" Type="http://schemas.openxmlformats.org/officeDocument/2006/relationships/image" Target="../media/image91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2.png"/><Relationship Id="rId3" Type="http://schemas.openxmlformats.org/officeDocument/2006/relationships/image" Target="../media/image93.png"/><Relationship Id="rId4" Type="http://schemas.openxmlformats.org/officeDocument/2006/relationships/image" Target="../media/image94.png"/><Relationship Id="rId5" Type="http://schemas.openxmlformats.org/officeDocument/2006/relationships/image" Target="../media/image95.png"/><Relationship Id="rId6" Type="http://schemas.openxmlformats.org/officeDocument/2006/relationships/image" Target="../media/image96.png"/><Relationship Id="rId7" Type="http://schemas.openxmlformats.org/officeDocument/2006/relationships/image" Target="../media/image97.png"/><Relationship Id="rId8" Type="http://schemas.openxmlformats.org/officeDocument/2006/relationships/image" Target="../media/image98.png"/><Relationship Id="rId9" Type="http://schemas.openxmlformats.org/officeDocument/2006/relationships/image" Target="../media/image99.png"/><Relationship Id="rId10" Type="http://schemas.openxmlformats.org/officeDocument/2006/relationships/image" Target="../media/image100.png"/><Relationship Id="rId11" Type="http://schemas.openxmlformats.org/officeDocument/2006/relationships/image" Target="../media/image101.png"/><Relationship Id="rId12" Type="http://schemas.openxmlformats.org/officeDocument/2006/relationships/image" Target="../media/image102.png"/><Relationship Id="rId13" Type="http://schemas.openxmlformats.org/officeDocument/2006/relationships/image" Target="../media/image103.png"/><Relationship Id="rId14" Type="http://schemas.openxmlformats.org/officeDocument/2006/relationships/image" Target="../media/image104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5.png"/><Relationship Id="rId3" Type="http://schemas.openxmlformats.org/officeDocument/2006/relationships/image" Target="../media/image106.png"/><Relationship Id="rId4" Type="http://schemas.openxmlformats.org/officeDocument/2006/relationships/image" Target="../media/image107.png"/><Relationship Id="rId5" Type="http://schemas.openxmlformats.org/officeDocument/2006/relationships/image" Target="../media/image108.png"/><Relationship Id="rId6" Type="http://schemas.openxmlformats.org/officeDocument/2006/relationships/image" Target="../media/image109.png"/><Relationship Id="rId7" Type="http://schemas.openxmlformats.org/officeDocument/2006/relationships/image" Target="../media/image110.png"/><Relationship Id="rId8" Type="http://schemas.openxmlformats.org/officeDocument/2006/relationships/image" Target="../media/image111.png"/><Relationship Id="rId9" Type="http://schemas.openxmlformats.org/officeDocument/2006/relationships/image" Target="../media/image112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3.png"/><Relationship Id="rId3" Type="http://schemas.openxmlformats.org/officeDocument/2006/relationships/image" Target="../media/image114.png"/><Relationship Id="rId4" Type="http://schemas.openxmlformats.org/officeDocument/2006/relationships/image" Target="../media/image115.png"/><Relationship Id="rId5" Type="http://schemas.openxmlformats.org/officeDocument/2006/relationships/image" Target="../media/image116.png"/><Relationship Id="rId6" Type="http://schemas.openxmlformats.org/officeDocument/2006/relationships/image" Target="../media/image117.png"/><Relationship Id="rId7" Type="http://schemas.openxmlformats.org/officeDocument/2006/relationships/image" Target="../media/image118.png"/><Relationship Id="rId8" Type="http://schemas.openxmlformats.org/officeDocument/2006/relationships/image" Target="../media/image119.png"/><Relationship Id="rId9" Type="http://schemas.openxmlformats.org/officeDocument/2006/relationships/image" Target="../media/image120.png"/><Relationship Id="rId10" Type="http://schemas.openxmlformats.org/officeDocument/2006/relationships/image" Target="../media/image121.png"/><Relationship Id="rId11" Type="http://schemas.openxmlformats.org/officeDocument/2006/relationships/image" Target="../media/image122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3.png"/><Relationship Id="rId3" Type="http://schemas.openxmlformats.org/officeDocument/2006/relationships/image" Target="../media/image124.png"/><Relationship Id="rId4" Type="http://schemas.openxmlformats.org/officeDocument/2006/relationships/image" Target="../media/image125.png"/><Relationship Id="rId5" Type="http://schemas.openxmlformats.org/officeDocument/2006/relationships/image" Target="../media/image126.png"/><Relationship Id="rId6" Type="http://schemas.openxmlformats.org/officeDocument/2006/relationships/image" Target="../media/image127.png"/><Relationship Id="rId7" Type="http://schemas.openxmlformats.org/officeDocument/2006/relationships/image" Target="../media/image128.png"/><Relationship Id="rId8" Type="http://schemas.openxmlformats.org/officeDocument/2006/relationships/image" Target="../media/image129.png"/><Relationship Id="rId9" Type="http://schemas.openxmlformats.org/officeDocument/2006/relationships/image" Target="../media/image130.png"/><Relationship Id="rId10" Type="http://schemas.openxmlformats.org/officeDocument/2006/relationships/image" Target="../media/image131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2.png"/><Relationship Id="rId3" Type="http://schemas.openxmlformats.org/officeDocument/2006/relationships/image" Target="../media/image133.png"/><Relationship Id="rId4" Type="http://schemas.openxmlformats.org/officeDocument/2006/relationships/image" Target="../media/image134.png"/><Relationship Id="rId5" Type="http://schemas.openxmlformats.org/officeDocument/2006/relationships/image" Target="../media/image135.png"/><Relationship Id="rId6" Type="http://schemas.openxmlformats.org/officeDocument/2006/relationships/image" Target="../media/image136.png"/><Relationship Id="rId7" Type="http://schemas.openxmlformats.org/officeDocument/2006/relationships/image" Target="../media/image137.png"/><Relationship Id="rId8" Type="http://schemas.openxmlformats.org/officeDocument/2006/relationships/image" Target="../media/image138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9.png"/><Relationship Id="rId3" Type="http://schemas.openxmlformats.org/officeDocument/2006/relationships/image" Target="../media/image140.png"/><Relationship Id="rId4" Type="http://schemas.openxmlformats.org/officeDocument/2006/relationships/image" Target="../media/image141.png"/><Relationship Id="rId5" Type="http://schemas.openxmlformats.org/officeDocument/2006/relationships/image" Target="../media/image142.png"/><Relationship Id="rId6" Type="http://schemas.openxmlformats.org/officeDocument/2006/relationships/image" Target="../media/image143.png"/><Relationship Id="rId7" Type="http://schemas.openxmlformats.org/officeDocument/2006/relationships/image" Target="../media/image144.png"/><Relationship Id="rId8" Type="http://schemas.openxmlformats.org/officeDocument/2006/relationships/image" Target="../media/image145.png"/><Relationship Id="rId9" Type="http://schemas.openxmlformats.org/officeDocument/2006/relationships/image" Target="../media/image146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7.png"/><Relationship Id="rId3" Type="http://schemas.openxmlformats.org/officeDocument/2006/relationships/image" Target="../media/image148.png"/><Relationship Id="rId4" Type="http://schemas.openxmlformats.org/officeDocument/2006/relationships/image" Target="../media/image149.png"/><Relationship Id="rId5" Type="http://schemas.openxmlformats.org/officeDocument/2006/relationships/image" Target="../media/image150.png"/><Relationship Id="rId6" Type="http://schemas.openxmlformats.org/officeDocument/2006/relationships/image" Target="../media/image151.png"/><Relationship Id="rId7" Type="http://schemas.openxmlformats.org/officeDocument/2006/relationships/image" Target="../media/image152.png"/><Relationship Id="rId8" Type="http://schemas.openxmlformats.org/officeDocument/2006/relationships/image" Target="../media/image153.png"/><Relationship Id="rId9" Type="http://schemas.openxmlformats.org/officeDocument/2006/relationships/image" Target="../media/image154.png"/><Relationship Id="rId10" Type="http://schemas.openxmlformats.org/officeDocument/2006/relationships/image" Target="../media/image155.png"/><Relationship Id="rId11" Type="http://schemas.openxmlformats.org/officeDocument/2006/relationships/image" Target="../media/image156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7.png"/><Relationship Id="rId3" Type="http://schemas.openxmlformats.org/officeDocument/2006/relationships/image" Target="../media/image158.png"/><Relationship Id="rId4" Type="http://schemas.openxmlformats.org/officeDocument/2006/relationships/image" Target="../media/image159.png"/><Relationship Id="rId5" Type="http://schemas.openxmlformats.org/officeDocument/2006/relationships/image" Target="../media/image160.png"/><Relationship Id="rId6" Type="http://schemas.openxmlformats.org/officeDocument/2006/relationships/image" Target="../media/image161.png"/><Relationship Id="rId7" Type="http://schemas.openxmlformats.org/officeDocument/2006/relationships/image" Target="../media/image162.png"/><Relationship Id="rId8" Type="http://schemas.openxmlformats.org/officeDocument/2006/relationships/image" Target="../media/image163.png"/><Relationship Id="rId9" Type="http://schemas.openxmlformats.org/officeDocument/2006/relationships/image" Target="../media/image164.png"/><Relationship Id="rId10" Type="http://schemas.openxmlformats.org/officeDocument/2006/relationships/image" Target="../media/image165.png"/><Relationship Id="rId11" Type="http://schemas.openxmlformats.org/officeDocument/2006/relationships/image" Target="../media/image166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7.png"/><Relationship Id="rId3" Type="http://schemas.openxmlformats.org/officeDocument/2006/relationships/image" Target="../media/image168.png"/><Relationship Id="rId4" Type="http://schemas.openxmlformats.org/officeDocument/2006/relationships/image" Target="../media/image169.png"/><Relationship Id="rId5" Type="http://schemas.openxmlformats.org/officeDocument/2006/relationships/image" Target="../media/image170.png"/><Relationship Id="rId6" Type="http://schemas.openxmlformats.org/officeDocument/2006/relationships/image" Target="../media/image171.png"/><Relationship Id="rId7" Type="http://schemas.openxmlformats.org/officeDocument/2006/relationships/image" Target="../media/image172.png"/><Relationship Id="rId8" Type="http://schemas.openxmlformats.org/officeDocument/2006/relationships/image" Target="../media/image173.png"/><Relationship Id="rId9" Type="http://schemas.openxmlformats.org/officeDocument/2006/relationships/image" Target="../media/image174.png"/><Relationship Id="rId10" Type="http://schemas.openxmlformats.org/officeDocument/2006/relationships/image" Target="../media/image175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8" Type="http://schemas.openxmlformats.org/officeDocument/2006/relationships/image" Target="../media/image16.png"/><Relationship Id="rId9" Type="http://schemas.openxmlformats.org/officeDocument/2006/relationships/image" Target="../media/image17.png"/><Relationship Id="rId10" Type="http://schemas.openxmlformats.org/officeDocument/2006/relationships/image" Target="../media/image18.png"/><Relationship Id="rId11" Type="http://schemas.openxmlformats.org/officeDocument/2006/relationships/image" Target="../media/image19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6.png"/><Relationship Id="rId3" Type="http://schemas.openxmlformats.org/officeDocument/2006/relationships/image" Target="../media/image177.png"/><Relationship Id="rId4" Type="http://schemas.openxmlformats.org/officeDocument/2006/relationships/image" Target="../media/image178.png"/><Relationship Id="rId5" Type="http://schemas.openxmlformats.org/officeDocument/2006/relationships/image" Target="../media/image179.png"/><Relationship Id="rId6" Type="http://schemas.openxmlformats.org/officeDocument/2006/relationships/image" Target="../media/image180.png"/><Relationship Id="rId7" Type="http://schemas.openxmlformats.org/officeDocument/2006/relationships/image" Target="../media/image181.png"/><Relationship Id="rId8" Type="http://schemas.openxmlformats.org/officeDocument/2006/relationships/image" Target="../media/image182.png"/><Relationship Id="rId9" Type="http://schemas.openxmlformats.org/officeDocument/2006/relationships/image" Target="../media/image183.png"/><Relationship Id="rId10" Type="http://schemas.openxmlformats.org/officeDocument/2006/relationships/image" Target="../media/image184.png"/><Relationship Id="rId11" Type="http://schemas.openxmlformats.org/officeDocument/2006/relationships/image" Target="../media/image185.png"/><Relationship Id="rId12" Type="http://schemas.openxmlformats.org/officeDocument/2006/relationships/image" Target="../media/image186.png"/><Relationship Id="rId13" Type="http://schemas.openxmlformats.org/officeDocument/2006/relationships/image" Target="../media/image187.png"/><Relationship Id="rId14" Type="http://schemas.openxmlformats.org/officeDocument/2006/relationships/image" Target="../media/image188.png"/><Relationship Id="rId15" Type="http://schemas.openxmlformats.org/officeDocument/2006/relationships/image" Target="../media/image189.png"/><Relationship Id="rId16" Type="http://schemas.openxmlformats.org/officeDocument/2006/relationships/image" Target="../media/image190.png"/><Relationship Id="rId17" Type="http://schemas.openxmlformats.org/officeDocument/2006/relationships/image" Target="../media/image191.png"/><Relationship Id="rId18" Type="http://schemas.openxmlformats.org/officeDocument/2006/relationships/image" Target="../media/image192.png"/><Relationship Id="rId19" Type="http://schemas.openxmlformats.org/officeDocument/2006/relationships/image" Target="../media/image193.png"/><Relationship Id="rId20" Type="http://schemas.openxmlformats.org/officeDocument/2006/relationships/image" Target="../media/image194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5.png"/><Relationship Id="rId3" Type="http://schemas.openxmlformats.org/officeDocument/2006/relationships/image" Target="../media/image196.png"/><Relationship Id="rId4" Type="http://schemas.openxmlformats.org/officeDocument/2006/relationships/image" Target="../media/image197.png"/><Relationship Id="rId5" Type="http://schemas.openxmlformats.org/officeDocument/2006/relationships/image" Target="../media/image198.png"/><Relationship Id="rId6" Type="http://schemas.openxmlformats.org/officeDocument/2006/relationships/image" Target="../media/image199.png"/><Relationship Id="rId7" Type="http://schemas.openxmlformats.org/officeDocument/2006/relationships/image" Target="../media/image200.png"/><Relationship Id="rId8" Type="http://schemas.openxmlformats.org/officeDocument/2006/relationships/image" Target="../media/image201.png"/><Relationship Id="rId9" Type="http://schemas.openxmlformats.org/officeDocument/2006/relationships/image" Target="../media/image202.png"/><Relationship Id="rId10" Type="http://schemas.openxmlformats.org/officeDocument/2006/relationships/image" Target="../media/image203.png"/><Relationship Id="rId11" Type="http://schemas.openxmlformats.org/officeDocument/2006/relationships/image" Target="../media/image204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5.png"/><Relationship Id="rId3" Type="http://schemas.openxmlformats.org/officeDocument/2006/relationships/image" Target="../media/image206.png"/><Relationship Id="rId4" Type="http://schemas.openxmlformats.org/officeDocument/2006/relationships/image" Target="../media/image207.png"/><Relationship Id="rId5" Type="http://schemas.openxmlformats.org/officeDocument/2006/relationships/image" Target="../media/image208.png"/><Relationship Id="rId6" Type="http://schemas.openxmlformats.org/officeDocument/2006/relationships/image" Target="../media/image209.png"/><Relationship Id="rId7" Type="http://schemas.openxmlformats.org/officeDocument/2006/relationships/image" Target="../media/image210.png"/><Relationship Id="rId8" Type="http://schemas.openxmlformats.org/officeDocument/2006/relationships/image" Target="../media/image211.png"/><Relationship Id="rId9" Type="http://schemas.openxmlformats.org/officeDocument/2006/relationships/image" Target="../media/image212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3.png"/><Relationship Id="rId3" Type="http://schemas.openxmlformats.org/officeDocument/2006/relationships/image" Target="../media/image214.png"/><Relationship Id="rId4" Type="http://schemas.openxmlformats.org/officeDocument/2006/relationships/image" Target="../media/image215.png"/><Relationship Id="rId5" Type="http://schemas.openxmlformats.org/officeDocument/2006/relationships/image" Target="../media/image216.png"/><Relationship Id="rId6" Type="http://schemas.openxmlformats.org/officeDocument/2006/relationships/image" Target="../media/image217.png"/><Relationship Id="rId7" Type="http://schemas.openxmlformats.org/officeDocument/2006/relationships/image" Target="../media/image218.png"/><Relationship Id="rId8" Type="http://schemas.openxmlformats.org/officeDocument/2006/relationships/image" Target="../media/image219.png"/><Relationship Id="rId9" Type="http://schemas.openxmlformats.org/officeDocument/2006/relationships/image" Target="../media/image220.pn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1.png"/><Relationship Id="rId3" Type="http://schemas.openxmlformats.org/officeDocument/2006/relationships/image" Target="../media/image222.png"/><Relationship Id="rId4" Type="http://schemas.openxmlformats.org/officeDocument/2006/relationships/image" Target="../media/image223.png"/><Relationship Id="rId5" Type="http://schemas.openxmlformats.org/officeDocument/2006/relationships/image" Target="../media/image224.png"/><Relationship Id="rId6" Type="http://schemas.openxmlformats.org/officeDocument/2006/relationships/image" Target="../media/image225.png"/><Relationship Id="rId7" Type="http://schemas.openxmlformats.org/officeDocument/2006/relationships/image" Target="../media/image226.png"/><Relationship Id="rId8" Type="http://schemas.openxmlformats.org/officeDocument/2006/relationships/image" Target="../media/image227.png"/><Relationship Id="rId9" Type="http://schemas.openxmlformats.org/officeDocument/2006/relationships/image" Target="../media/image228.png"/><Relationship Id="rId10" Type="http://schemas.openxmlformats.org/officeDocument/2006/relationships/image" Target="../media/image229.png"/><Relationship Id="rId11" Type="http://schemas.openxmlformats.org/officeDocument/2006/relationships/image" Target="../media/image230.png"/><Relationship Id="rId12" Type="http://schemas.openxmlformats.org/officeDocument/2006/relationships/image" Target="../media/image231.png"/><Relationship Id="rId13" Type="http://schemas.openxmlformats.org/officeDocument/2006/relationships/image" Target="../media/image232.pn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3.png"/><Relationship Id="rId3" Type="http://schemas.openxmlformats.org/officeDocument/2006/relationships/image" Target="../media/image234.png"/><Relationship Id="rId4" Type="http://schemas.openxmlformats.org/officeDocument/2006/relationships/image" Target="../media/image235.png"/><Relationship Id="rId5" Type="http://schemas.openxmlformats.org/officeDocument/2006/relationships/image" Target="../media/image236.png"/><Relationship Id="rId6" Type="http://schemas.openxmlformats.org/officeDocument/2006/relationships/image" Target="../media/image237.png"/><Relationship Id="rId7" Type="http://schemas.openxmlformats.org/officeDocument/2006/relationships/image" Target="../media/image238.png"/><Relationship Id="rId8" Type="http://schemas.openxmlformats.org/officeDocument/2006/relationships/image" Target="../media/image239.png"/><Relationship Id="rId9" Type="http://schemas.openxmlformats.org/officeDocument/2006/relationships/image" Target="../media/image240.png"/><Relationship Id="rId10" Type="http://schemas.openxmlformats.org/officeDocument/2006/relationships/image" Target="../media/image241.png"/><Relationship Id="rId11" Type="http://schemas.openxmlformats.org/officeDocument/2006/relationships/image" Target="../media/image242.pn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3.png"/><Relationship Id="rId3" Type="http://schemas.openxmlformats.org/officeDocument/2006/relationships/image" Target="../media/image244.png"/><Relationship Id="rId4" Type="http://schemas.openxmlformats.org/officeDocument/2006/relationships/image" Target="../media/image245.png"/><Relationship Id="rId5" Type="http://schemas.openxmlformats.org/officeDocument/2006/relationships/image" Target="../media/image246.png"/><Relationship Id="rId6" Type="http://schemas.openxmlformats.org/officeDocument/2006/relationships/image" Target="../media/image247.png"/><Relationship Id="rId7" Type="http://schemas.openxmlformats.org/officeDocument/2006/relationships/image" Target="../media/image248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26.png"/><Relationship Id="rId9" Type="http://schemas.openxmlformats.org/officeDocument/2006/relationships/image" Target="../media/image27.png"/><Relationship Id="rId10" Type="http://schemas.openxmlformats.org/officeDocument/2006/relationships/image" Target="../media/image28.png"/><Relationship Id="rId11" Type="http://schemas.openxmlformats.org/officeDocument/2006/relationships/image" Target="../media/image29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6" Type="http://schemas.openxmlformats.org/officeDocument/2006/relationships/image" Target="../media/image34.png"/><Relationship Id="rId7" Type="http://schemas.openxmlformats.org/officeDocument/2006/relationships/image" Target="../media/image35.png"/><Relationship Id="rId8" Type="http://schemas.openxmlformats.org/officeDocument/2006/relationships/image" Target="../media/image36.png"/><Relationship Id="rId9" Type="http://schemas.openxmlformats.org/officeDocument/2006/relationships/image" Target="../media/image37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8.png"/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image" Target="../media/image41.png"/><Relationship Id="rId6" Type="http://schemas.openxmlformats.org/officeDocument/2006/relationships/image" Target="../media/image42.png"/><Relationship Id="rId7" Type="http://schemas.openxmlformats.org/officeDocument/2006/relationships/image" Target="../media/image43.png"/><Relationship Id="rId8" Type="http://schemas.openxmlformats.org/officeDocument/2006/relationships/image" Target="../media/image44.png"/><Relationship Id="rId9" Type="http://schemas.openxmlformats.org/officeDocument/2006/relationships/image" Target="../media/image45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6.png"/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5" Type="http://schemas.openxmlformats.org/officeDocument/2006/relationships/image" Target="../media/image49.png"/><Relationship Id="rId6" Type="http://schemas.openxmlformats.org/officeDocument/2006/relationships/image" Target="../media/image50.png"/><Relationship Id="rId7" Type="http://schemas.openxmlformats.org/officeDocument/2006/relationships/image" Target="../media/image51.png"/><Relationship Id="rId8" Type="http://schemas.openxmlformats.org/officeDocument/2006/relationships/image" Target="../media/image52.png"/><Relationship Id="rId9" Type="http://schemas.openxmlformats.org/officeDocument/2006/relationships/image" Target="../media/image53.png"/><Relationship Id="rId10" Type="http://schemas.openxmlformats.org/officeDocument/2006/relationships/image" Target="../media/image54.png"/><Relationship Id="rId11" Type="http://schemas.openxmlformats.org/officeDocument/2006/relationships/image" Target="../media/image55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6.png"/><Relationship Id="rId3" Type="http://schemas.openxmlformats.org/officeDocument/2006/relationships/image" Target="../media/image57.png"/><Relationship Id="rId4" Type="http://schemas.openxmlformats.org/officeDocument/2006/relationships/image" Target="../media/image58.png"/><Relationship Id="rId5" Type="http://schemas.openxmlformats.org/officeDocument/2006/relationships/image" Target="../media/image59.png"/><Relationship Id="rId6" Type="http://schemas.openxmlformats.org/officeDocument/2006/relationships/image" Target="../media/image60.png"/><Relationship Id="rId7" Type="http://schemas.openxmlformats.org/officeDocument/2006/relationships/image" Target="../media/image61.png"/><Relationship Id="rId8" Type="http://schemas.openxmlformats.org/officeDocument/2006/relationships/image" Target="../media/image62.png"/><Relationship Id="rId9" Type="http://schemas.openxmlformats.org/officeDocument/2006/relationships/image" Target="../media/image63.png"/><Relationship Id="rId10" Type="http://schemas.openxmlformats.org/officeDocument/2006/relationships/image" Target="../media/image64.png"/><Relationship Id="rId11" Type="http://schemas.openxmlformats.org/officeDocument/2006/relationships/image" Target="../media/image65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6.png"/><Relationship Id="rId3" Type="http://schemas.openxmlformats.org/officeDocument/2006/relationships/image" Target="../media/image67.png"/><Relationship Id="rId4" Type="http://schemas.openxmlformats.org/officeDocument/2006/relationships/image" Target="../media/image68.png"/><Relationship Id="rId5" Type="http://schemas.openxmlformats.org/officeDocument/2006/relationships/image" Target="../media/image69.png"/><Relationship Id="rId6" Type="http://schemas.openxmlformats.org/officeDocument/2006/relationships/image" Target="../media/image70.png"/><Relationship Id="rId7" Type="http://schemas.openxmlformats.org/officeDocument/2006/relationships/image" Target="../media/image71.png"/><Relationship Id="rId8" Type="http://schemas.openxmlformats.org/officeDocument/2006/relationships/image" Target="../media/image72.png"/><Relationship Id="rId9" Type="http://schemas.openxmlformats.org/officeDocument/2006/relationships/image" Target="../media/image73.png"/><Relationship Id="rId10" Type="http://schemas.openxmlformats.org/officeDocument/2006/relationships/image" Target="../media/image74.png"/><Relationship Id="rId11" Type="http://schemas.openxmlformats.org/officeDocument/2006/relationships/image" Target="../media/image75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6.png"/><Relationship Id="rId3" Type="http://schemas.openxmlformats.org/officeDocument/2006/relationships/image" Target="../media/image77.png"/><Relationship Id="rId4" Type="http://schemas.openxmlformats.org/officeDocument/2006/relationships/image" Target="../media/image78.png"/><Relationship Id="rId5" Type="http://schemas.openxmlformats.org/officeDocument/2006/relationships/image" Target="../media/image79.png"/><Relationship Id="rId6" Type="http://schemas.openxmlformats.org/officeDocument/2006/relationships/image" Target="../media/image80.png"/><Relationship Id="rId7" Type="http://schemas.openxmlformats.org/officeDocument/2006/relationships/image" Target="../media/image81.png"/><Relationship Id="rId8" Type="http://schemas.openxmlformats.org/officeDocument/2006/relationships/image" Target="../media/image82.png"/><Relationship Id="rId9" Type="http://schemas.openxmlformats.org/officeDocument/2006/relationships/image" Target="../media/image83.png"/><Relationship Id="rId10" Type="http://schemas.openxmlformats.org/officeDocument/2006/relationships/image" Target="../media/image84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B8E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91357" y="426601"/>
            <a:ext cx="17071921" cy="9493308"/>
            <a:chOff x="591357" y="426601"/>
            <a:chExt cx="17071921" cy="949330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1357" y="426601"/>
              <a:ext cx="17071921" cy="949330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824855" y="9565096"/>
            <a:ext cx="6524353" cy="164367"/>
            <a:chOff x="5824855" y="9565096"/>
            <a:chExt cx="6524353" cy="16436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24855" y="9565096"/>
              <a:ext cx="6524353" cy="16436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343191" y="1097088"/>
            <a:ext cx="608648" cy="2114243"/>
            <a:chOff x="17343191" y="1097088"/>
            <a:chExt cx="608648" cy="211424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343191" y="1097088"/>
              <a:ext cx="608648" cy="2114243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-16200000">
            <a:off x="17067669" y="1903893"/>
            <a:ext cx="949131" cy="65704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187440" y="5634609"/>
            <a:ext cx="2248409" cy="251718"/>
            <a:chOff x="4187440" y="5634609"/>
            <a:chExt cx="2248409" cy="25171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187440" y="5634609"/>
              <a:ext cx="2248409" cy="25171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979232" y="4016646"/>
            <a:ext cx="2734351" cy="1749984"/>
            <a:chOff x="2979232" y="4016646"/>
            <a:chExt cx="2734351" cy="174998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4220000">
              <a:off x="2979232" y="4016646"/>
              <a:ext cx="2734351" cy="1749984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007518" y="3297594"/>
            <a:ext cx="5145463" cy="4428872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999077" y="3621200"/>
            <a:ext cx="7061256" cy="3003932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-6465213" y="423317"/>
            <a:ext cx="7996885" cy="9493308"/>
            <a:chOff x="-6465213" y="423317"/>
            <a:chExt cx="7996885" cy="949330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6465213" y="423317"/>
              <a:ext cx="7996885" cy="949330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EEB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91357" y="426601"/>
            <a:ext cx="17071921" cy="9493308"/>
            <a:chOff x="591357" y="426601"/>
            <a:chExt cx="17071921" cy="949330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1357" y="426601"/>
              <a:ext cx="17071921" cy="949330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168787" y="-261042"/>
            <a:ext cx="5665254" cy="1886530"/>
            <a:chOff x="2168787" y="-261042"/>
            <a:chExt cx="5665254" cy="188653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68787" y="-261042"/>
              <a:ext cx="5665254" cy="188653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375536" y="64281"/>
            <a:ext cx="5136711" cy="113316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6465213" y="423317"/>
            <a:ext cx="7996885" cy="9493308"/>
            <a:chOff x="-6465213" y="423317"/>
            <a:chExt cx="7996885" cy="949330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6465213" y="423317"/>
              <a:ext cx="7996885" cy="9493308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100526" y="1541678"/>
            <a:ext cx="7731029" cy="103131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73670" y="3147347"/>
            <a:ext cx="17647237" cy="7394859"/>
            <a:chOff x="373670" y="3147347"/>
            <a:chExt cx="17647237" cy="739485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73670" y="3147347"/>
              <a:ext cx="17647237" cy="739485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744880" y="682223"/>
            <a:ext cx="6171429" cy="3552044"/>
            <a:chOff x="10744880" y="682223"/>
            <a:chExt cx="6171429" cy="355204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744880" y="682223"/>
              <a:ext cx="6171429" cy="355204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EEB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91357" y="426601"/>
            <a:ext cx="17071921" cy="9493308"/>
            <a:chOff x="591357" y="426601"/>
            <a:chExt cx="17071921" cy="949330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1357" y="426601"/>
              <a:ext cx="17071921" cy="949330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168787" y="-261042"/>
            <a:ext cx="5665254" cy="1886530"/>
            <a:chOff x="2168787" y="-261042"/>
            <a:chExt cx="5665254" cy="188653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68787" y="-261042"/>
              <a:ext cx="5665254" cy="188653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375536" y="64281"/>
            <a:ext cx="5136711" cy="113316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6465213" y="423317"/>
            <a:ext cx="7996885" cy="9493308"/>
            <a:chOff x="-6465213" y="423317"/>
            <a:chExt cx="7996885" cy="949330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6465213" y="423317"/>
              <a:ext cx="7996885" cy="9493308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038336" y="1795536"/>
            <a:ext cx="2558048" cy="993220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085783" y="1733339"/>
            <a:ext cx="4368248" cy="103131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0" y="2608199"/>
            <a:ext cx="19973359" cy="3335139"/>
            <a:chOff x="0" y="2608199"/>
            <a:chExt cx="19973359" cy="333513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0" y="2608199"/>
              <a:ext cx="19973359" cy="3335139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121973" y="3601268"/>
            <a:ext cx="5135700" cy="573948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187811" y="4228153"/>
            <a:ext cx="6960739" cy="545377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774538" y="5450499"/>
            <a:ext cx="10226919" cy="573948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084980" y="6472239"/>
            <a:ext cx="3177420" cy="99322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-993068" y="7331550"/>
            <a:ext cx="20271851" cy="2588359"/>
            <a:chOff x="-993068" y="7331550"/>
            <a:chExt cx="20271851" cy="258835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-993068" y="7331550"/>
              <a:ext cx="20271851" cy="2588359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085783" y="6472240"/>
            <a:ext cx="3912496" cy="103131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EEB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91357" y="426601"/>
            <a:ext cx="17071921" cy="9493308"/>
            <a:chOff x="591357" y="426601"/>
            <a:chExt cx="17071921" cy="949330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1357" y="426601"/>
              <a:ext cx="17071921" cy="949330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168787" y="-261042"/>
            <a:ext cx="5665254" cy="1886530"/>
            <a:chOff x="2168787" y="-261042"/>
            <a:chExt cx="5665254" cy="188653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68787" y="-261042"/>
              <a:ext cx="5665254" cy="188653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375536" y="64281"/>
            <a:ext cx="5136711" cy="113316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6465213" y="423317"/>
            <a:ext cx="7996885" cy="9493308"/>
            <a:chOff x="-6465213" y="423317"/>
            <a:chExt cx="7996885" cy="949330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6465213" y="423317"/>
              <a:ext cx="7996885" cy="9493308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038336" y="1795536"/>
            <a:ext cx="4878420" cy="1002744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991240" y="1748888"/>
            <a:ext cx="4210620" cy="103131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-202138" y="3074671"/>
            <a:ext cx="22048385" cy="5735129"/>
            <a:chOff x="-202138" y="3074671"/>
            <a:chExt cx="22048385" cy="573512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202138" y="3074671"/>
              <a:ext cx="22048385" cy="5735129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207442" y="4494522"/>
            <a:ext cx="11340977" cy="573948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EEB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91357" y="426601"/>
            <a:ext cx="17071921" cy="9493308"/>
            <a:chOff x="591357" y="426601"/>
            <a:chExt cx="17071921" cy="949330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1357" y="426601"/>
              <a:ext cx="17071921" cy="949330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168787" y="-261042"/>
            <a:ext cx="5665254" cy="1886530"/>
            <a:chOff x="2168787" y="-261042"/>
            <a:chExt cx="5665254" cy="188653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68787" y="-261042"/>
              <a:ext cx="5665254" cy="188653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049013" y="142026"/>
            <a:ext cx="3776683" cy="113316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6465213" y="423317"/>
            <a:ext cx="7996885" cy="9493308"/>
            <a:chOff x="-6465213" y="423317"/>
            <a:chExt cx="7996885" cy="949330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6465213" y="423317"/>
              <a:ext cx="7996885" cy="9493308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038336" y="7330770"/>
            <a:ext cx="7797639" cy="103131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838178" y="6334997"/>
            <a:ext cx="6171429" cy="2934665"/>
            <a:chOff x="10838178" y="6334997"/>
            <a:chExt cx="6171429" cy="293466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838178" y="6334997"/>
              <a:ext cx="6171429" cy="2934665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1046204" y="1676173"/>
            <a:ext cx="6254108" cy="1417089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195421" y="2700691"/>
            <a:ext cx="10612117" cy="788117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201135" y="3488311"/>
            <a:ext cx="8853156" cy="1266108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201135" y="4684697"/>
            <a:ext cx="14202794" cy="1802394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EEB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91357" y="426601"/>
            <a:ext cx="17071921" cy="9493308"/>
            <a:chOff x="591357" y="426601"/>
            <a:chExt cx="17071921" cy="949330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1357" y="426601"/>
              <a:ext cx="17071921" cy="949330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168787" y="-261042"/>
            <a:ext cx="5665254" cy="1886530"/>
            <a:chOff x="2168787" y="-261042"/>
            <a:chExt cx="5665254" cy="188653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68787" y="-261042"/>
              <a:ext cx="5665254" cy="188653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049013" y="142026"/>
            <a:ext cx="3776683" cy="113316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6465213" y="423317"/>
            <a:ext cx="7996885" cy="9493308"/>
            <a:chOff x="-6465213" y="423317"/>
            <a:chExt cx="7996885" cy="949330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6465213" y="423317"/>
              <a:ext cx="7996885" cy="9493308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038336" y="7330770"/>
            <a:ext cx="7797639" cy="103131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838178" y="6334997"/>
            <a:ext cx="6171429" cy="2934665"/>
            <a:chOff x="10838178" y="6334997"/>
            <a:chExt cx="6171429" cy="293466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838178" y="6334997"/>
              <a:ext cx="6171429" cy="2934665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1046204" y="1676173"/>
            <a:ext cx="6254108" cy="1417089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195421" y="2700691"/>
            <a:ext cx="10612117" cy="788117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201135" y="3488311"/>
            <a:ext cx="8853156" cy="1266108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EEB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91357" y="426601"/>
            <a:ext cx="17071921" cy="9493308"/>
            <a:chOff x="591357" y="426601"/>
            <a:chExt cx="17071921" cy="949330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1357" y="426601"/>
              <a:ext cx="17071921" cy="949330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168787" y="-261042"/>
            <a:ext cx="5665254" cy="1886530"/>
            <a:chOff x="2168787" y="-261042"/>
            <a:chExt cx="5665254" cy="188653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68787" y="-261042"/>
              <a:ext cx="5665254" cy="188653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058136" y="64281"/>
            <a:ext cx="3776683" cy="113316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6465213" y="423317"/>
            <a:ext cx="7996885" cy="9493308"/>
            <a:chOff x="-6465213" y="423317"/>
            <a:chExt cx="7996885" cy="949330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6465213" y="423317"/>
              <a:ext cx="7996885" cy="949330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0" y="1048878"/>
            <a:ext cx="18752187" cy="9283484"/>
            <a:chOff x="0" y="1048878"/>
            <a:chExt cx="18752187" cy="928348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1048878"/>
              <a:ext cx="18752187" cy="9283484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551248" y="6233867"/>
            <a:ext cx="3881986" cy="545377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346553" y="6743811"/>
            <a:ext cx="2104462" cy="635691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EEB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91357" y="426601"/>
            <a:ext cx="17071921" cy="9493308"/>
            <a:chOff x="591357" y="426601"/>
            <a:chExt cx="17071921" cy="949330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1357" y="426601"/>
              <a:ext cx="17071921" cy="949330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168787" y="-261042"/>
            <a:ext cx="5665254" cy="1886530"/>
            <a:chOff x="2168787" y="-261042"/>
            <a:chExt cx="5665254" cy="188653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68787" y="-261042"/>
              <a:ext cx="5665254" cy="188653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049013" y="142026"/>
            <a:ext cx="3776683" cy="113316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6465213" y="423317"/>
            <a:ext cx="7996885" cy="9493308"/>
            <a:chOff x="-6465213" y="423317"/>
            <a:chExt cx="7996885" cy="949330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6465213" y="423317"/>
              <a:ext cx="7996885" cy="9493308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102125" y="3701487"/>
            <a:ext cx="14449622" cy="2413431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28257" y="1638381"/>
            <a:ext cx="12949143" cy="1770933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102126" y="6962345"/>
            <a:ext cx="13970517" cy="241343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705982" y="3382225"/>
            <a:ext cx="10615032" cy="802952"/>
            <a:chOff x="4705982" y="3382225"/>
            <a:chExt cx="10615032" cy="802952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705982" y="3382225"/>
              <a:ext cx="10615032" cy="80295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EEB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91357" y="426601"/>
            <a:ext cx="17071921" cy="9493308"/>
            <a:chOff x="591357" y="426601"/>
            <a:chExt cx="17071921" cy="949330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1357" y="426601"/>
              <a:ext cx="17071921" cy="949330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168787" y="-261042"/>
            <a:ext cx="5665254" cy="1886530"/>
            <a:chOff x="2168787" y="-261042"/>
            <a:chExt cx="5665254" cy="188653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68787" y="-261042"/>
              <a:ext cx="5665254" cy="188653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049013" y="142026"/>
            <a:ext cx="3776683" cy="113316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6465213" y="423317"/>
            <a:ext cx="7996885" cy="9493308"/>
            <a:chOff x="-6465213" y="423317"/>
            <a:chExt cx="7996885" cy="949330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6465213" y="423317"/>
              <a:ext cx="7996885" cy="9493308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100217" y="6629195"/>
            <a:ext cx="5616336" cy="817908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065808" y="1825857"/>
            <a:ext cx="13115393" cy="846479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995678" y="2732582"/>
            <a:ext cx="12978870" cy="1266108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980129" y="8675717"/>
            <a:ext cx="11987375" cy="748880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995678" y="4176516"/>
            <a:ext cx="14525032" cy="1802394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964582" y="7475087"/>
            <a:ext cx="14514966" cy="1266108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EEB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91357" y="426601"/>
            <a:ext cx="17071921" cy="9493308"/>
            <a:chOff x="591357" y="426601"/>
            <a:chExt cx="17071921" cy="949330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1357" y="426601"/>
              <a:ext cx="17071921" cy="949330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168787" y="-261042"/>
            <a:ext cx="5665254" cy="1886530"/>
            <a:chOff x="2168787" y="-261042"/>
            <a:chExt cx="5665254" cy="188653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68787" y="-261042"/>
              <a:ext cx="5665254" cy="188653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049013" y="142026"/>
            <a:ext cx="3776683" cy="113316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6465213" y="423317"/>
            <a:ext cx="7996885" cy="9493308"/>
            <a:chOff x="-6465213" y="423317"/>
            <a:chExt cx="7996885" cy="949330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6465213" y="423317"/>
              <a:ext cx="7996885" cy="9493308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263993" y="1883361"/>
            <a:ext cx="6468029" cy="103131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838789" y="713321"/>
            <a:ext cx="6171429" cy="3273646"/>
            <a:chOff x="10838789" y="713321"/>
            <a:chExt cx="6171429" cy="327364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838789" y="713321"/>
              <a:ext cx="6171429" cy="3273646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248440" y="4501231"/>
            <a:ext cx="2659315" cy="99322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432278" y="5435972"/>
            <a:ext cx="18620392" cy="5026941"/>
            <a:chOff x="432278" y="5435972"/>
            <a:chExt cx="18620392" cy="502694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32278" y="5435972"/>
              <a:ext cx="18620392" cy="5026941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470004" y="5464545"/>
            <a:ext cx="5522996" cy="635691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392839" y="7456601"/>
            <a:ext cx="7214767" cy="635691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EEB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91357" y="426601"/>
            <a:ext cx="17071921" cy="9493308"/>
            <a:chOff x="591357" y="426601"/>
            <a:chExt cx="17071921" cy="949330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1357" y="426601"/>
              <a:ext cx="17071921" cy="949330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168787" y="-261042"/>
            <a:ext cx="5665254" cy="1886530"/>
            <a:chOff x="2168787" y="-261042"/>
            <a:chExt cx="5665254" cy="188653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68787" y="-261042"/>
              <a:ext cx="5665254" cy="188653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049013" y="142026"/>
            <a:ext cx="3776683" cy="113316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6465213" y="423317"/>
            <a:ext cx="7996885" cy="9493308"/>
            <a:chOff x="-6465213" y="423317"/>
            <a:chExt cx="7996885" cy="949330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6465213" y="423317"/>
              <a:ext cx="7996885" cy="9493308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263993" y="1883364"/>
            <a:ext cx="2659315" cy="99322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3294" y="3799492"/>
            <a:ext cx="18224907" cy="6557022"/>
            <a:chOff x="93294" y="3799492"/>
            <a:chExt cx="18224907" cy="655702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3294" y="3799492"/>
              <a:ext cx="18224907" cy="655702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001414" y="2354923"/>
            <a:ext cx="13378391" cy="1746440"/>
            <a:chOff x="5001414" y="2354923"/>
            <a:chExt cx="13378391" cy="174644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001414" y="2354923"/>
              <a:ext cx="13378391" cy="174644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6142209" y="2827949"/>
            <a:ext cx="1720765" cy="69941"/>
            <a:chOff x="16142209" y="2827949"/>
            <a:chExt cx="1720765" cy="6994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142209" y="2827949"/>
              <a:ext cx="1720765" cy="6994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172454" y="3969226"/>
            <a:ext cx="5483846" cy="69941"/>
            <a:chOff x="5172454" y="3969226"/>
            <a:chExt cx="5483846" cy="69941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172454" y="3969226"/>
              <a:ext cx="5483846" cy="6994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B8E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91357" y="426601"/>
            <a:ext cx="17071921" cy="9493308"/>
            <a:chOff x="591357" y="426601"/>
            <a:chExt cx="17071921" cy="949330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1357" y="426601"/>
              <a:ext cx="17071921" cy="949330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6465213" y="423317"/>
            <a:ext cx="7996885" cy="9493308"/>
            <a:chOff x="-6465213" y="423317"/>
            <a:chExt cx="7996885" cy="949330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6465213" y="423317"/>
              <a:ext cx="7996885" cy="949330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75306" y="509317"/>
            <a:ext cx="5187599" cy="217240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102122" y="1996772"/>
            <a:ext cx="12993165" cy="78811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102126" y="2988160"/>
            <a:ext cx="10390269" cy="807165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117678" y="4916697"/>
            <a:ext cx="12634422" cy="137477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124678" y="6393849"/>
            <a:ext cx="11065241" cy="788117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713395" y="7617384"/>
            <a:ext cx="8921422" cy="1374774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26649" y="3990649"/>
            <a:ext cx="8341641" cy="145518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076821" y="7257974"/>
            <a:ext cx="5596277" cy="1947080"/>
            <a:chOff x="11076821" y="7257974"/>
            <a:chExt cx="5596277" cy="194708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076821" y="7257974"/>
              <a:ext cx="5596277" cy="194708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EEB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91357" y="426601"/>
            <a:ext cx="17071921" cy="9493308"/>
            <a:chOff x="591357" y="426601"/>
            <a:chExt cx="17071921" cy="949330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1357" y="426601"/>
              <a:ext cx="17071921" cy="949330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168787" y="-261042"/>
            <a:ext cx="5665254" cy="1886530"/>
            <a:chOff x="2168787" y="-261042"/>
            <a:chExt cx="5665254" cy="188653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68787" y="-261042"/>
              <a:ext cx="5665254" cy="188653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049013" y="142026"/>
            <a:ext cx="3776683" cy="113316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6465213" y="423317"/>
            <a:ext cx="7996885" cy="9493308"/>
            <a:chOff x="-6465213" y="423317"/>
            <a:chExt cx="7996885" cy="949330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6465213" y="423317"/>
              <a:ext cx="7996885" cy="9493308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263993" y="1883364"/>
            <a:ext cx="2659315" cy="99322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3294" y="3799492"/>
            <a:ext cx="18224907" cy="6557022"/>
            <a:chOff x="93294" y="3799492"/>
            <a:chExt cx="18224907" cy="655702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3294" y="3799492"/>
              <a:ext cx="18224907" cy="655702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001414" y="2354923"/>
            <a:ext cx="13378391" cy="1746440"/>
            <a:chOff x="5001414" y="2354923"/>
            <a:chExt cx="13378391" cy="174644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001414" y="2354923"/>
              <a:ext cx="13378391" cy="174644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6142209" y="2827949"/>
            <a:ext cx="1720765" cy="69941"/>
            <a:chOff x="16142209" y="2827949"/>
            <a:chExt cx="1720765" cy="6994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142209" y="2827949"/>
              <a:ext cx="1720765" cy="6994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172454" y="3969226"/>
            <a:ext cx="5483846" cy="69941"/>
            <a:chOff x="5172454" y="3969226"/>
            <a:chExt cx="5483846" cy="69941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172454" y="3969226"/>
              <a:ext cx="5483846" cy="69941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972368" y="8269388"/>
            <a:ext cx="5335700" cy="545377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066311" y="4416782"/>
            <a:ext cx="5783281" cy="635691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758799" y="4990477"/>
            <a:ext cx="10439548" cy="545377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891182" y="5559506"/>
            <a:ext cx="6481529" cy="635691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5719049" y="6115125"/>
            <a:ext cx="9312919" cy="635691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8843763" y="6670877"/>
            <a:ext cx="5691281" cy="635691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5124839" y="7258239"/>
            <a:ext cx="7217948" cy="573948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1391430" y="7807382"/>
            <a:ext cx="4723186" cy="1055519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5516906" y="8947849"/>
            <a:ext cx="7747977" cy="545377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3378477" y="9296858"/>
            <a:ext cx="4723196" cy="1055519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EEB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91357" y="426601"/>
            <a:ext cx="17071921" cy="9493308"/>
            <a:chOff x="591357" y="426601"/>
            <a:chExt cx="17071921" cy="949330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1357" y="426601"/>
              <a:ext cx="17071921" cy="949330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168787" y="-261042"/>
            <a:ext cx="5665254" cy="1886530"/>
            <a:chOff x="2168787" y="-261042"/>
            <a:chExt cx="5665254" cy="188653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68787" y="-261042"/>
              <a:ext cx="5665254" cy="188653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049013" y="142026"/>
            <a:ext cx="3776683" cy="113316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6465213" y="423317"/>
            <a:ext cx="7996885" cy="9493308"/>
            <a:chOff x="-6465213" y="423317"/>
            <a:chExt cx="7996885" cy="949330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6465213" y="423317"/>
              <a:ext cx="7996885" cy="9493308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263993" y="1873840"/>
            <a:ext cx="3312372" cy="99322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-31098" y="2762695"/>
            <a:ext cx="18707501" cy="2167620"/>
            <a:chOff x="-31098" y="2762695"/>
            <a:chExt cx="18707501" cy="216762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31098" y="2762695"/>
              <a:ext cx="18707501" cy="2167620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279542" y="5991994"/>
            <a:ext cx="5695134" cy="100274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31098" y="6976670"/>
            <a:ext cx="18907677" cy="5099433"/>
            <a:chOff x="31098" y="6976670"/>
            <a:chExt cx="18907677" cy="509943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1098" y="6976670"/>
              <a:ext cx="18907677" cy="509943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873355" y="4140266"/>
            <a:ext cx="15925155" cy="69941"/>
            <a:chOff x="1873355" y="4140266"/>
            <a:chExt cx="15925155" cy="6994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873355" y="4140266"/>
              <a:ext cx="15925155" cy="6994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908112" y="9136855"/>
            <a:ext cx="6655218" cy="69941"/>
            <a:chOff x="4908112" y="9136855"/>
            <a:chExt cx="6655218" cy="69941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908112" y="9136855"/>
              <a:ext cx="6655218" cy="6994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EEB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91357" y="426601"/>
            <a:ext cx="17071921" cy="9493308"/>
            <a:chOff x="591357" y="426601"/>
            <a:chExt cx="17071921" cy="949330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1357" y="426601"/>
              <a:ext cx="17071921" cy="949330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168787" y="-261042"/>
            <a:ext cx="5665254" cy="1886530"/>
            <a:chOff x="2168787" y="-261042"/>
            <a:chExt cx="5665254" cy="188653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68787" y="-261042"/>
              <a:ext cx="5665254" cy="188653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049013" y="142026"/>
            <a:ext cx="3746645" cy="127198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6465213" y="423317"/>
            <a:ext cx="7996885" cy="9493308"/>
            <a:chOff x="-6465213" y="423317"/>
            <a:chExt cx="7996885" cy="949330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6465213" y="423317"/>
              <a:ext cx="7996885" cy="9493308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263993" y="1749448"/>
            <a:ext cx="5970972" cy="1002744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290659" y="2827808"/>
            <a:ext cx="12619451" cy="656690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263993" y="4702393"/>
            <a:ext cx="2659315" cy="993220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275106" y="5675601"/>
            <a:ext cx="4021890" cy="756613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EEB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91357" y="426601"/>
            <a:ext cx="17071921" cy="9493308"/>
            <a:chOff x="591357" y="426601"/>
            <a:chExt cx="17071921" cy="949330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1357" y="426601"/>
              <a:ext cx="17071921" cy="949330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168787" y="-261042"/>
            <a:ext cx="5665254" cy="1886530"/>
            <a:chOff x="2168787" y="-261042"/>
            <a:chExt cx="5665254" cy="188653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68787" y="-261042"/>
              <a:ext cx="5665254" cy="188653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049013" y="142026"/>
            <a:ext cx="3746645" cy="127198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6465213" y="423317"/>
            <a:ext cx="7996885" cy="9493308"/>
            <a:chOff x="-6465213" y="423317"/>
            <a:chExt cx="7996885" cy="949330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6465213" y="423317"/>
              <a:ext cx="7996885" cy="9493308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084980" y="1686850"/>
            <a:ext cx="2659315" cy="99322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0" y="2842026"/>
            <a:ext cx="21964123" cy="7443689"/>
            <a:chOff x="0" y="2842026"/>
            <a:chExt cx="21964123" cy="744368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2842026"/>
              <a:ext cx="21964123" cy="744368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380483" y="5794220"/>
            <a:ext cx="6187528" cy="69941"/>
            <a:chOff x="5380483" y="5794220"/>
            <a:chExt cx="6187528" cy="6994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380483" y="5794220"/>
              <a:ext cx="6187528" cy="6994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411581" y="9393802"/>
            <a:ext cx="3149271" cy="69941"/>
            <a:chOff x="5411581" y="9393802"/>
            <a:chExt cx="3149271" cy="6994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411581" y="9393802"/>
              <a:ext cx="3149271" cy="6994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EEB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91357" y="426601"/>
            <a:ext cx="17071921" cy="9493308"/>
            <a:chOff x="591357" y="426601"/>
            <a:chExt cx="17071921" cy="949330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1357" y="426601"/>
              <a:ext cx="17071921" cy="949330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168787" y="-261042"/>
            <a:ext cx="5665254" cy="1886530"/>
            <a:chOff x="2168787" y="-261042"/>
            <a:chExt cx="5665254" cy="188653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68787" y="-261042"/>
              <a:ext cx="5665254" cy="188653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049013" y="142026"/>
            <a:ext cx="3746645" cy="127198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6465213" y="423317"/>
            <a:ext cx="7996885" cy="9493308"/>
            <a:chOff x="-6465213" y="423317"/>
            <a:chExt cx="7996885" cy="949330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6465213" y="423317"/>
              <a:ext cx="7996885" cy="9493308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084980" y="1686850"/>
            <a:ext cx="2659315" cy="99322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0" y="2842026"/>
            <a:ext cx="21964123" cy="7443689"/>
            <a:chOff x="0" y="2842026"/>
            <a:chExt cx="21964123" cy="744368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2842026"/>
              <a:ext cx="21964123" cy="744368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380483" y="5794220"/>
            <a:ext cx="6187528" cy="69941"/>
            <a:chOff x="5380483" y="5794220"/>
            <a:chExt cx="6187528" cy="6994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380483" y="5794220"/>
              <a:ext cx="6187528" cy="6994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411581" y="9393802"/>
            <a:ext cx="3149271" cy="69941"/>
            <a:chOff x="5411581" y="9393802"/>
            <a:chExt cx="3149271" cy="6994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411581" y="9393802"/>
              <a:ext cx="3149271" cy="69941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394568" y="4141633"/>
            <a:ext cx="3799481" cy="635691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181227" y="4725237"/>
            <a:ext cx="9481043" cy="635691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026443" y="5918650"/>
            <a:ext cx="6700519" cy="573948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215130" y="8344999"/>
            <a:ext cx="14283443" cy="635691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EEB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91357" y="426601"/>
            <a:ext cx="17071921" cy="9493308"/>
            <a:chOff x="591357" y="426601"/>
            <a:chExt cx="17071921" cy="949330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1357" y="426601"/>
              <a:ext cx="17071921" cy="949330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168787" y="-261042"/>
            <a:ext cx="5665254" cy="1886530"/>
            <a:chOff x="2168787" y="-261042"/>
            <a:chExt cx="5665254" cy="188653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68787" y="-261042"/>
              <a:ext cx="5665254" cy="188653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049013" y="142026"/>
            <a:ext cx="3746645" cy="127198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6465213" y="423317"/>
            <a:ext cx="7996885" cy="9493308"/>
            <a:chOff x="-6465213" y="423317"/>
            <a:chExt cx="7996885" cy="949330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6465213" y="423317"/>
              <a:ext cx="7996885" cy="9493308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263993" y="1873840"/>
            <a:ext cx="3312372" cy="993220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279545" y="6030088"/>
            <a:ext cx="5695134" cy="100274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-798920" y="2810897"/>
            <a:ext cx="19084635" cy="1797985"/>
            <a:chOff x="-798920" y="2810897"/>
            <a:chExt cx="19084635" cy="179798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798920" y="2810897"/>
              <a:ext cx="19084635" cy="179798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91357" y="4020544"/>
            <a:ext cx="16942818" cy="69941"/>
            <a:chOff x="591357" y="4020544"/>
            <a:chExt cx="16942818" cy="6994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91357" y="4020544"/>
              <a:ext cx="16942818" cy="6994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-795409" y="7012634"/>
            <a:ext cx="20423526" cy="3273081"/>
            <a:chOff x="-795409" y="7012634"/>
            <a:chExt cx="20423526" cy="327308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795409" y="7012634"/>
              <a:ext cx="20423526" cy="327308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91357" y="8428758"/>
            <a:ext cx="17315996" cy="69941"/>
            <a:chOff x="591357" y="8428758"/>
            <a:chExt cx="17315996" cy="69941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91357" y="8428758"/>
              <a:ext cx="17315996" cy="6994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EEB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91357" y="426601"/>
            <a:ext cx="17071921" cy="9493308"/>
            <a:chOff x="591357" y="426601"/>
            <a:chExt cx="17071921" cy="949330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1357" y="426601"/>
              <a:ext cx="17071921" cy="949330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168787" y="-261042"/>
            <a:ext cx="5665254" cy="1886530"/>
            <a:chOff x="2168787" y="-261042"/>
            <a:chExt cx="5665254" cy="188653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68787" y="-261042"/>
              <a:ext cx="5665254" cy="188653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716241" y="142026"/>
            <a:ext cx="4865216" cy="113316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6465213" y="423317"/>
            <a:ext cx="7996885" cy="9493308"/>
            <a:chOff x="-6465213" y="423317"/>
            <a:chExt cx="7996885" cy="949330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6465213" y="423317"/>
              <a:ext cx="7996885" cy="9493308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621566" y="2871161"/>
            <a:ext cx="13067448" cy="2258524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005083" y="5760936"/>
            <a:ext cx="12781086" cy="226804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B8E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91357" y="426601"/>
            <a:ext cx="17071921" cy="9493308"/>
            <a:chOff x="591357" y="426601"/>
            <a:chExt cx="17071921" cy="949330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1357" y="426601"/>
              <a:ext cx="17071921" cy="949330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6465213" y="423317"/>
            <a:ext cx="7996885" cy="9493308"/>
            <a:chOff x="-6465213" y="423317"/>
            <a:chExt cx="7996885" cy="949330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6465213" y="423317"/>
              <a:ext cx="7996885" cy="949330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12760" y="540415"/>
            <a:ext cx="4381494" cy="204859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102126" y="1996773"/>
            <a:ext cx="7745222" cy="78811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107840" y="2993878"/>
            <a:ext cx="14793556" cy="729832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121487" y="4004187"/>
            <a:ext cx="7079956" cy="185518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002966" y="8643453"/>
            <a:ext cx="3854789" cy="1234979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191970" y="8596806"/>
            <a:ext cx="4070369" cy="123497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184330" y="6781759"/>
            <a:ext cx="6958527" cy="1790682"/>
            <a:chOff x="2184330" y="6781759"/>
            <a:chExt cx="6958527" cy="179068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184330" y="6781759"/>
              <a:ext cx="6958527" cy="179068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485058" y="5368846"/>
            <a:ext cx="6171429" cy="3203596"/>
            <a:chOff x="10485058" y="5368846"/>
            <a:chExt cx="6171429" cy="320359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485058" y="5368846"/>
              <a:ext cx="6171429" cy="320359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B8E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91357" y="426601"/>
            <a:ext cx="17071921" cy="9493308"/>
            <a:chOff x="591357" y="426601"/>
            <a:chExt cx="17071921" cy="949330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1357" y="426601"/>
              <a:ext cx="17071921" cy="949330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6465213" y="423317"/>
            <a:ext cx="7996885" cy="9493308"/>
            <a:chOff x="-6465213" y="423317"/>
            <a:chExt cx="7996885" cy="949330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6465213" y="423317"/>
              <a:ext cx="7996885" cy="949330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88950" y="540415"/>
            <a:ext cx="4274618" cy="204859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102126" y="1996773"/>
            <a:ext cx="13442346" cy="78811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107840" y="3552400"/>
            <a:ext cx="9355946" cy="729832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746695" y="6310283"/>
            <a:ext cx="8132746" cy="729832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698862" y="7031236"/>
            <a:ext cx="7070598" cy="1744817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115458" y="2636526"/>
            <a:ext cx="9282328" cy="63222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EEB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91357" y="426601"/>
            <a:ext cx="17071921" cy="9493308"/>
            <a:chOff x="591357" y="426601"/>
            <a:chExt cx="17071921" cy="949330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1357" y="426601"/>
              <a:ext cx="17071921" cy="949330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168787" y="-261042"/>
            <a:ext cx="5665254" cy="1886530"/>
            <a:chOff x="2168787" y="-261042"/>
            <a:chExt cx="5665254" cy="188653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68787" y="-261042"/>
              <a:ext cx="5665254" cy="188653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375536" y="64281"/>
            <a:ext cx="5098321" cy="113316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6465213" y="423317"/>
            <a:ext cx="7996885" cy="9493308"/>
            <a:chOff x="-6465213" y="423317"/>
            <a:chExt cx="7996885" cy="949330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6465213" y="423317"/>
              <a:ext cx="7996885" cy="9493308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084980" y="2588652"/>
            <a:ext cx="9285134" cy="103131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738583" y="1625488"/>
            <a:ext cx="4925688" cy="2589565"/>
            <a:chOff x="11738583" y="1625488"/>
            <a:chExt cx="4925688" cy="258956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738583" y="1625488"/>
              <a:ext cx="4925688" cy="2589565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084980" y="7234834"/>
            <a:ext cx="7061934" cy="103131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699022" y="6260443"/>
            <a:ext cx="6965249" cy="2891901"/>
            <a:chOff x="9699022" y="6260443"/>
            <a:chExt cx="6965249" cy="289190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699022" y="6260443"/>
              <a:ext cx="6965249" cy="289190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EEB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91357" y="426601"/>
            <a:ext cx="17071921" cy="9493308"/>
            <a:chOff x="591357" y="426601"/>
            <a:chExt cx="17071921" cy="949330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1357" y="426601"/>
              <a:ext cx="17071921" cy="949330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168787" y="-261042"/>
            <a:ext cx="5665254" cy="1886530"/>
            <a:chOff x="2168787" y="-261042"/>
            <a:chExt cx="5665254" cy="188653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68787" y="-261042"/>
              <a:ext cx="5665254" cy="188653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375536" y="64281"/>
            <a:ext cx="5098321" cy="113316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6465213" y="423317"/>
            <a:ext cx="7996885" cy="9493308"/>
            <a:chOff x="-6465213" y="423317"/>
            <a:chExt cx="7996885" cy="949330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6465213" y="423317"/>
              <a:ext cx="7996885" cy="949330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49277" y="935582"/>
            <a:ext cx="17569488" cy="9491782"/>
            <a:chOff x="249277" y="935582"/>
            <a:chExt cx="17569488" cy="949178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49277" y="935582"/>
              <a:ext cx="17569488" cy="9491782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309782" y="4584973"/>
            <a:ext cx="9969872" cy="635691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350820" y="5913735"/>
            <a:ext cx="5941891" cy="573948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923230" y="6732134"/>
            <a:ext cx="6570329" cy="573948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495144" y="7363944"/>
            <a:ext cx="6446710" cy="635691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425130" y="8405735"/>
            <a:ext cx="1596691" cy="63569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EEB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91357" y="426601"/>
            <a:ext cx="17071921" cy="9493308"/>
            <a:chOff x="591357" y="426601"/>
            <a:chExt cx="17071921" cy="949330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1357" y="426601"/>
              <a:ext cx="17071921" cy="949330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168787" y="-261042"/>
            <a:ext cx="5665254" cy="1886530"/>
            <a:chOff x="2168787" y="-261042"/>
            <a:chExt cx="5665254" cy="188653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68787" y="-261042"/>
              <a:ext cx="5665254" cy="188653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375536" y="64281"/>
            <a:ext cx="5098321" cy="113316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6465213" y="423317"/>
            <a:ext cx="7996885" cy="9493308"/>
            <a:chOff x="-6465213" y="423317"/>
            <a:chExt cx="7996885" cy="949330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6465213" y="423317"/>
              <a:ext cx="7996885" cy="9493308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960591" y="1842294"/>
            <a:ext cx="2558048" cy="99322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-155491" y="3133907"/>
            <a:ext cx="19109815" cy="6490971"/>
            <a:chOff x="-155491" y="3133907"/>
            <a:chExt cx="19109815" cy="649097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155491" y="3133907"/>
              <a:ext cx="19109815" cy="6490971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299011" y="3965858"/>
            <a:ext cx="7363948" cy="573948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568201" y="6720506"/>
            <a:ext cx="3002748" cy="573948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241974" y="7362939"/>
            <a:ext cx="9668443" cy="1055519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103972" y="9132039"/>
            <a:ext cx="9820539" cy="57394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EEB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91357" y="426601"/>
            <a:ext cx="17071921" cy="9493308"/>
            <a:chOff x="591357" y="426601"/>
            <a:chExt cx="17071921" cy="949330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1357" y="426601"/>
              <a:ext cx="17071921" cy="949330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168787" y="-261042"/>
            <a:ext cx="5665254" cy="1886530"/>
            <a:chOff x="2168787" y="-261042"/>
            <a:chExt cx="5665254" cy="188653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68787" y="-261042"/>
              <a:ext cx="5665254" cy="188653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375536" y="64281"/>
            <a:ext cx="5098321" cy="113316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6465213" y="423317"/>
            <a:ext cx="7996885" cy="9493308"/>
            <a:chOff x="-6465213" y="423317"/>
            <a:chExt cx="7996885" cy="949330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6465213" y="423317"/>
              <a:ext cx="7996885" cy="9493308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038333" y="1795534"/>
            <a:ext cx="3196467" cy="98369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-310982" y="3152416"/>
            <a:ext cx="19864527" cy="6080483"/>
            <a:chOff x="-310982" y="3152416"/>
            <a:chExt cx="19864527" cy="608048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310982" y="3152416"/>
              <a:ext cx="19864527" cy="6080483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779887" y="4261287"/>
            <a:ext cx="4107224" cy="573948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641885" y="8425829"/>
            <a:ext cx="6376739" cy="573948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426138" y="7451944"/>
            <a:ext cx="4675510" cy="573948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579459" y="1795536"/>
            <a:ext cx="3912496" cy="103131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EEB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91357" y="426601"/>
            <a:ext cx="17071921" cy="9493308"/>
            <a:chOff x="591357" y="426601"/>
            <a:chExt cx="17071921" cy="949330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1357" y="426601"/>
              <a:ext cx="17071921" cy="949330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168787" y="-261042"/>
            <a:ext cx="5665254" cy="1886530"/>
            <a:chOff x="2168787" y="-261042"/>
            <a:chExt cx="5665254" cy="188653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68787" y="-261042"/>
              <a:ext cx="5665254" cy="188653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375536" y="64281"/>
            <a:ext cx="5098321" cy="113316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6465213" y="423317"/>
            <a:ext cx="7996885" cy="9493308"/>
            <a:chOff x="-6465213" y="423317"/>
            <a:chExt cx="7996885" cy="949330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6465213" y="423317"/>
              <a:ext cx="7996885" cy="9493308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038333" y="1795534"/>
            <a:ext cx="3196467" cy="983696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579459" y="1795536"/>
            <a:ext cx="5051258" cy="103131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0" y="2737875"/>
            <a:ext cx="18006799" cy="7300790"/>
            <a:chOff x="0" y="2737875"/>
            <a:chExt cx="18006799" cy="730079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0" y="2737875"/>
              <a:ext cx="18006799" cy="7300790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145992" y="8284999"/>
            <a:ext cx="6376739" cy="573948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208454" y="7668349"/>
            <a:ext cx="5827662" cy="635691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26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7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2023-05-07T02:53:51Z</dcterms:created>
  <dcterms:modified xsi:type="dcterms:W3CDTF">2023-05-07T02:53:51Z</dcterms:modified>
</cp:coreProperties>
</file>